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129CAB-2FAB-4125-B64E-87902DB79B21}" type="datetimeFigureOut">
              <a:rPr lang="fr-FR" smtClean="0"/>
              <a:pPr/>
              <a:t>01/09/2017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40F4A8-E246-40F6-9469-6838604B564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 spd="med">
    <p:wip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CENTENAIRE DU LYCEE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/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CARREFOUR DES CULTURES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fr-FR" sz="4000" b="1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JEUDI 21 DECEMBRE 2017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im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69718" y="2636913"/>
            <a:ext cx="4024781" cy="3024336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548680"/>
            <a:ext cx="8085584" cy="19442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4000" b="1" i="1" u="sng" dirty="0">
                <a:solidFill>
                  <a:schemeClr val="bg1"/>
                </a:solidFill>
              </a:rPr>
              <a:t>Journée festive</a:t>
            </a:r>
            <a:r>
              <a:rPr lang="fr-FR" sz="4000" b="1" i="1" dirty="0">
                <a:solidFill>
                  <a:schemeClr val="bg1"/>
                </a:solidFill>
              </a:rPr>
              <a:t> : </a:t>
            </a:r>
            <a:endParaRPr lang="fr-FR" sz="4000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FR" sz="4000" b="1" dirty="0" smtClean="0">
                <a:solidFill>
                  <a:schemeClr val="bg1"/>
                </a:solidFill>
              </a:rPr>
              <a:t>Mise en valeur des </a:t>
            </a:r>
            <a:r>
              <a:rPr lang="fr-FR" sz="4000" b="1" dirty="0">
                <a:solidFill>
                  <a:schemeClr val="bg1"/>
                </a:solidFill>
              </a:rPr>
              <a:t>différentes cultures présentes dans le </a:t>
            </a:r>
            <a:r>
              <a:rPr lang="fr-FR" sz="4000" b="1" dirty="0" smtClean="0">
                <a:solidFill>
                  <a:schemeClr val="bg1"/>
                </a:solidFill>
              </a:rPr>
              <a:t>lycée</a:t>
            </a:r>
          </a:p>
          <a:p>
            <a:endParaRPr lang="fr-FR" sz="4000" b="1" dirty="0">
              <a:solidFill>
                <a:schemeClr val="bg1"/>
              </a:solidFill>
            </a:endParaRPr>
          </a:p>
          <a:p>
            <a:endParaRPr lang="fr-FR" sz="4000" b="1" dirty="0">
              <a:solidFill>
                <a:schemeClr val="bg1"/>
              </a:solidFill>
            </a:endParaRPr>
          </a:p>
          <a:p>
            <a:endParaRPr lang="fr-FR" sz="4000" b="1" dirty="0" smtClean="0">
              <a:solidFill>
                <a:schemeClr val="bg1"/>
              </a:solidFill>
            </a:endParaRPr>
          </a:p>
          <a:p>
            <a:endParaRPr lang="fr-FR" sz="40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r-FR" sz="4000" b="1" dirty="0" smtClean="0">
                <a:solidFill>
                  <a:schemeClr val="bg1"/>
                </a:solidFill>
              </a:rPr>
              <a:t>Elèves et Etudiants </a:t>
            </a:r>
            <a:r>
              <a:rPr lang="fr-FR" sz="4000" b="1" u="sng" dirty="0" smtClean="0">
                <a:solidFill>
                  <a:schemeClr val="bg1"/>
                </a:solidFill>
              </a:rPr>
              <a:t>volontaires </a:t>
            </a:r>
            <a:r>
              <a:rPr lang="fr-FR" sz="4000" b="1" dirty="0" smtClean="0">
                <a:solidFill>
                  <a:schemeClr val="bg1"/>
                </a:solidFill>
              </a:rPr>
              <a:t>du lycée</a:t>
            </a:r>
            <a:endParaRPr lang="fr-F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Qui je suis…. D’où je viens…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fr-FR" sz="4000" dirty="0" smtClean="0">
                <a:solidFill>
                  <a:schemeClr val="bg1"/>
                </a:solidFill>
              </a:rPr>
              <a:t>Permettre aux étudiants de mettre en valeur leur culture comme élément de construction et d’enrichissement de soi </a:t>
            </a:r>
          </a:p>
          <a:p>
            <a:pPr lvl="0"/>
            <a:endParaRPr lang="fr-FR" dirty="0" smtClean="0">
              <a:solidFill>
                <a:schemeClr val="bg1"/>
              </a:solidFill>
            </a:endParaRPr>
          </a:p>
          <a:p>
            <a:pPr lvl="0"/>
            <a:endParaRPr lang="fr-FR" dirty="0" smtClean="0">
              <a:solidFill>
                <a:schemeClr val="bg1"/>
              </a:solidFill>
            </a:endParaRPr>
          </a:p>
        </p:txBody>
      </p:sp>
      <p:pic>
        <p:nvPicPr>
          <p:cNvPr id="4" name="Image 3" descr="sans-titr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1529" y="4101210"/>
            <a:ext cx="2338583" cy="2280118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Qui je suis…. D’où je viens…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fr-FR" sz="4000" dirty="0" smtClean="0">
                <a:solidFill>
                  <a:schemeClr val="bg1"/>
                </a:solidFill>
              </a:rPr>
              <a:t>Exposer au plus grand nombre la diversité culturelle du lycée</a:t>
            </a:r>
          </a:p>
          <a:p>
            <a:endParaRPr lang="fr-FR" dirty="0"/>
          </a:p>
        </p:txBody>
      </p:sp>
      <p:pic>
        <p:nvPicPr>
          <p:cNvPr id="5" name="Image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9472" y="3119432"/>
            <a:ext cx="6584896" cy="3101144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COMMENT 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91264" cy="1440160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fr-FR" b="1" dirty="0" smtClean="0">
                <a:solidFill>
                  <a:schemeClr val="bg1"/>
                </a:solidFill>
              </a:rPr>
              <a:t>Communication promotion </a:t>
            </a:r>
            <a:r>
              <a:rPr lang="fr-FR" dirty="0" smtClean="0">
                <a:solidFill>
                  <a:schemeClr val="bg1"/>
                </a:solidFill>
              </a:rPr>
              <a:t>de l’évènement (avant, pendant, après) : site internet et page </a:t>
            </a:r>
            <a:r>
              <a:rPr lang="fr-FR" dirty="0" err="1" smtClean="0">
                <a:solidFill>
                  <a:schemeClr val="bg1"/>
                </a:solidFill>
              </a:rPr>
              <a:t>Facebook</a:t>
            </a:r>
            <a:r>
              <a:rPr lang="fr-FR" dirty="0" smtClean="0">
                <a:solidFill>
                  <a:schemeClr val="bg1"/>
                </a:solidFill>
              </a:rPr>
              <a:t>…</a:t>
            </a:r>
          </a:p>
          <a:p>
            <a:pPr lvl="0">
              <a:buNone/>
            </a:pPr>
            <a:r>
              <a:rPr lang="fr-FR" b="1" dirty="0" smtClean="0">
                <a:solidFill>
                  <a:schemeClr val="bg1"/>
                </a:solidFill>
              </a:rPr>
              <a:t>Stands </a:t>
            </a:r>
            <a:r>
              <a:rPr lang="fr-FR" dirty="0" smtClean="0">
                <a:solidFill>
                  <a:schemeClr val="bg1"/>
                </a:solidFill>
              </a:rPr>
              <a:t>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fr-FR" dirty="0" smtClean="0">
                <a:solidFill>
                  <a:schemeClr val="bg1"/>
                </a:solidFill>
              </a:rPr>
              <a:t>Vidéo, interview, diaporamas…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bg1"/>
                </a:solidFill>
              </a:rPr>
              <a:t>Musique, littérature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bg1"/>
                </a:solidFill>
              </a:rPr>
              <a:t>Exposition objets traditionnels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bg1"/>
                </a:solidFill>
              </a:rPr>
              <a:t>Costumes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bg1"/>
                </a:solidFill>
              </a:rPr>
              <a:t>Démonstrations : chants, danses, poèmes, arts visuels…</a:t>
            </a:r>
          </a:p>
          <a:p>
            <a:pPr>
              <a:buClr>
                <a:schemeClr val="bg1"/>
              </a:buClr>
              <a:buFont typeface="Wingdings" pitchFamily="2" charset="2"/>
              <a:buChar char="v"/>
            </a:pPr>
            <a:r>
              <a:rPr lang="fr-FR" dirty="0" smtClean="0">
                <a:solidFill>
                  <a:schemeClr val="bg1"/>
                </a:solidFill>
              </a:rPr>
              <a:t>Gastronomie                                   … </a:t>
            </a:r>
            <a:r>
              <a:rPr lang="fr-FR" dirty="0" err="1" smtClean="0">
                <a:solidFill>
                  <a:schemeClr val="bg1"/>
                </a:solidFill>
              </a:rPr>
              <a:t>etc</a:t>
            </a:r>
            <a:endParaRPr lang="fr-FR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bg1"/>
                </a:solidFill>
              </a:rPr>
              <a:t>Qui je suis…. D’où je viens…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3600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fr-FR" sz="3600" b="1" dirty="0" smtClean="0">
                <a:solidFill>
                  <a:schemeClr val="bg1"/>
                </a:solidFill>
              </a:rPr>
              <a:t>A TOUTES LES BONNES VOLONTES …</a:t>
            </a:r>
          </a:p>
          <a:p>
            <a:pPr algn="ctr">
              <a:buNone/>
            </a:pPr>
            <a:endParaRPr lang="fr-FR" sz="3600" b="1" dirty="0">
              <a:solidFill>
                <a:schemeClr val="bg1"/>
              </a:solidFill>
            </a:endParaRPr>
          </a:p>
        </p:txBody>
      </p:sp>
      <p:pic>
        <p:nvPicPr>
          <p:cNvPr id="4" name="Image 3" descr="bienvenu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3501008"/>
            <a:ext cx="3902943" cy="3125464"/>
          </a:xfrm>
          <a:prstGeom prst="rect">
            <a:avLst/>
          </a:prstGeom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79</Words>
  <Application>Microsoft Office PowerPoint</Application>
  <PresentationFormat>Affichage à l'écran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Apex</vt:lpstr>
      <vt:lpstr>CENTENAIRE DU LYCEE  CARREFOUR DES CULTURES</vt:lpstr>
      <vt:lpstr>Diapositive 2</vt:lpstr>
      <vt:lpstr>Qui je suis…. D’où je viens…</vt:lpstr>
      <vt:lpstr>Qui je suis…. D’où je viens…</vt:lpstr>
      <vt:lpstr>COMMENT ?</vt:lpstr>
      <vt:lpstr>Qui je suis…. D’où je viens…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CENTENAIRE DU LYCEE  CARREFOUR DES CULTURES</dc:title>
  <dc:creator>a.lombrage</dc:creator>
  <cp:lastModifiedBy>a.lombrage</cp:lastModifiedBy>
  <cp:revision>15</cp:revision>
  <dcterms:created xsi:type="dcterms:W3CDTF">2017-08-31T14:17:42Z</dcterms:created>
  <dcterms:modified xsi:type="dcterms:W3CDTF">2017-09-01T15:52:25Z</dcterms:modified>
</cp:coreProperties>
</file>